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114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se_studies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plementation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7" y="757018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i_metrics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rtnership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0972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3600" b="1">
                <a:solidFill>
                  <a:srgbClr val="4E3629"/>
                </a:solidFill>
                <a:latin typeface="Arial"/>
              </a:defRPr>
            </a:pPr>
            <a:r>
              <a:t>A Strategic Partnership for Campus Safety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10362895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spcAft>
                <a:spcPts val="1400"/>
              </a:spcAft>
              <a:defRPr sz="2400">
                <a:solidFill>
                  <a:srgbClr val="333333"/>
                </a:solidFill>
                <a:latin typeface="Arial"/>
              </a:defRPr>
            </a:pPr>
            <a:r>
              <a:t>• Shared Vision for a Safer Campus</a:t>
            </a:r>
          </a:p>
          <a:p>
            <a:pPr>
              <a:spcAft>
                <a:spcPts val="1400"/>
              </a:spcAft>
              <a:defRPr sz="2400">
                <a:solidFill>
                  <a:srgbClr val="333333"/>
                </a:solidFill>
                <a:latin typeface="Arial"/>
              </a:defRPr>
            </a:pPr>
            <a:r>
              <a:t>• Continuous Technology Innovation</a:t>
            </a:r>
          </a:p>
          <a:p>
            <a:pPr>
              <a:spcAft>
                <a:spcPts val="1400"/>
              </a:spcAft>
              <a:defRPr sz="2400">
                <a:solidFill>
                  <a:srgbClr val="333333"/>
                </a:solidFill>
                <a:latin typeface="Arial"/>
              </a:defRPr>
            </a:pPr>
            <a:r>
              <a:t>• Dedicated On-Site Support</a:t>
            </a:r>
          </a:p>
          <a:p>
            <a:pPr>
              <a:spcAft>
                <a:spcPts val="1400"/>
              </a:spcAft>
              <a:defRPr sz="2400">
                <a:solidFill>
                  <a:srgbClr val="333333"/>
                </a:solidFill>
                <a:latin typeface="Arial"/>
              </a:defRPr>
            </a:pPr>
            <a:r>
              <a:t>• Long-Term Security Roadmap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xt_steps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ing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ecutive_summary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  <p:pic>
        <p:nvPicPr>
          <p:cNvPr id="7" name="Picture 6" descr="Improved_Visium_Tech_LOGO-removebg-preview.png">
            <a:extLst>
              <a:ext uri="{FF2B5EF4-FFF2-40B4-BE49-F238E27FC236}">
                <a16:creationId xmlns:a16="http://schemas.microsoft.com/office/drawing/2014/main" id="{9B877927-350D-3F45-0C6E-5A3738FD3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6" y="33537"/>
            <a:ext cx="1828800" cy="481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pus_challenge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i_overview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1" y="6142558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i_architecture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495" y="5841107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pus_integration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097280"/>
            <a:ext cx="10362895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3600" b="1">
                <a:solidFill>
                  <a:srgbClr val="4E3629"/>
                </a:solidFill>
                <a:latin typeface="Arial"/>
              </a:defRPr>
            </a:pPr>
            <a:r>
              <a:t>Seamless Integration with Brown's Infrastructure</a:t>
            </a:r>
          </a:p>
        </p:txBody>
      </p:sp>
      <p:pic>
        <p:nvPicPr>
          <p:cNvPr id="7" name="Picture 6" descr="Improved_Visium_Tech_LOGO-removebg-preview.png">
            <a:extLst>
              <a:ext uri="{FF2B5EF4-FFF2-40B4-BE49-F238E27FC236}">
                <a16:creationId xmlns:a16="http://schemas.microsoft.com/office/drawing/2014/main" id="{BE957F45-67AB-1BB5-B202-AD81DF29D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495" y="5841107"/>
            <a:ext cx="1828800" cy="481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_locations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695" y="6102115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l_time_monitoring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495" y="6044839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vacy_ethics_gener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3" name="Picture 2" descr="Improved_Visium_Tech_LOGO-removebg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"/>
            <a:ext cx="1828800" cy="481565"/>
          </a:xfrm>
          <a:prstGeom prst="rect">
            <a:avLst/>
          </a:prstGeom>
        </p:spPr>
      </p:pic>
      <p:pic>
        <p:nvPicPr>
          <p:cNvPr id="4" name="Picture 3" descr="brown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95" y="274320"/>
            <a:ext cx="914400" cy="4787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</Words>
  <Application>Microsoft Office PowerPoint</Application>
  <PresentationFormat>Widescreen</PresentationFormat>
  <Paragraphs>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Ian Noble</cp:lastModifiedBy>
  <cp:revision>2</cp:revision>
  <dcterms:created xsi:type="dcterms:W3CDTF">2013-01-27T09:14:16Z</dcterms:created>
  <dcterms:modified xsi:type="dcterms:W3CDTF">2025-12-19T07:47:31Z</dcterms:modified>
  <cp:category/>
</cp:coreProperties>
</file>